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3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2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5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9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9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8832-DA27-49BB-926F-ABE559B2FABD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B81F7-21B6-42E9-875F-7E1995505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pperplate Gothic Bold" pitchFamily="34" charset="0"/>
              </a:rPr>
              <a:t>Mutual funds/Bonds ONQ</a:t>
            </a:r>
            <a:endParaRPr lang="en-US" b="1" dirty="0"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880" y="2368990"/>
            <a:ext cx="5660679" cy="2888810"/>
          </a:xfrm>
        </p:spPr>
        <p:txBody>
          <a:bodyPr>
            <a:normAutofit fontScale="70000" lnSpcReduction="20000"/>
          </a:bodyPr>
          <a:lstStyle/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5 </a:t>
            </a: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Questions</a:t>
            </a: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Answer on a separate sheet of paper</a:t>
            </a:r>
            <a:endParaRPr lang="en-US" sz="4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You may consult your </a:t>
            </a: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notes.</a:t>
            </a:r>
            <a:endParaRPr lang="en-US" sz="4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685800" indent="-685800" algn="l">
              <a:buFont typeface="Arial" pitchFamily="34" charset="0"/>
              <a:buChar char="•"/>
            </a:pPr>
            <a:r>
              <a:rPr lang="en-US" sz="4600" b="1" dirty="0" smtClean="0">
                <a:solidFill>
                  <a:schemeClr val="accent3">
                    <a:lumMod val="75000"/>
                  </a:schemeClr>
                </a:solidFill>
              </a:rPr>
              <a:t>Thank You for following directions.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22582"/>
            <a:ext cx="3916201" cy="4814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9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ashreg.wav"/>
          </p:stSnd>
        </p:sndAc>
      </p:transition>
    </mc:Choice>
    <mc:Fallback xmlns="">
      <p:transition spd="slow">
        <p:fade/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517061" cy="6705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1. </a:t>
            </a:r>
            <a:r>
              <a:rPr lang="en-US" b="1" dirty="0"/>
              <a:t>These funds invest in the stocks of companies that are classified as “growth” stocks and “value” stocks.</a:t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778690"/>
            <a:ext cx="2742183" cy="2742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3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6248400" cy="6705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2. </a:t>
            </a:r>
            <a:r>
              <a:rPr lang="en-US" b="1" dirty="0"/>
              <a:t>These are mutual funds whose holdings aim to track the performance of a specific stock market index.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198" y="3599873"/>
            <a:ext cx="2709863" cy="2984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2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:dissolve/>
      </p:transition>
    </mc:Choice>
    <mc:Fallback xmlns="">
      <p:transition spd="slow" advClick="0" advTm="60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5638800" cy="6705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3</a:t>
            </a:r>
            <a:r>
              <a:rPr lang="en-US" b="1" dirty="0" smtClean="0"/>
              <a:t>. </a:t>
            </a:r>
            <a:r>
              <a:rPr lang="en-US" b="1" dirty="0"/>
              <a:t>Type of fund that invests in a single </a:t>
            </a:r>
            <a:r>
              <a:rPr lang="en-US" b="1" dirty="0" smtClean="0"/>
              <a:t>part </a:t>
            </a:r>
            <a:r>
              <a:rPr lang="en-US" b="1" dirty="0"/>
              <a:t>of the economy or industry, such as biomedical research, real estate or precious metals. </a:t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786063" cy="2522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0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60000">
        <p14:vortex dir="r"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61" y="1447800"/>
            <a:ext cx="3733139" cy="46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152400"/>
            <a:ext cx="5517061" cy="6705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4</a:t>
            </a:r>
            <a:r>
              <a:rPr lang="en-US" b="1" dirty="0" smtClean="0"/>
              <a:t>. Is a bond mutual fund a risky or conservative investment?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81400"/>
            <a:ext cx="3237329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3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60000">
        <p14:glitter pattern="hexagon"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90600"/>
            <a:ext cx="5867400" cy="6477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5. </a:t>
            </a:r>
            <a:r>
              <a:rPr lang="en-US" b="1" dirty="0"/>
              <a:t>These funds include the stocks of foreign companies that are sold in securities markets throughout the world.</a:t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43000"/>
            <a:ext cx="373062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10000"/>
            <a:ext cx="4857528" cy="25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8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129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Mutual funds/Bonds ONQ</vt:lpstr>
      <vt:lpstr>1. These funds invest in the stocks of companies that are classified as “growth” stocks and “value” stocks.    </vt:lpstr>
      <vt:lpstr>2. These are mutual funds whose holdings aim to track the performance of a specific stock market index.     </vt:lpstr>
      <vt:lpstr>3. Type of fund that invests in a single part of the economy or industry, such as biomedical research, real estate or precious metals.      </vt:lpstr>
      <vt:lpstr>4. Is a bond mutual fund a risky or conservative investment?    </vt:lpstr>
      <vt:lpstr>5. These funds include the stocks of foreign companies that are sold in securities markets throughout the world.        </vt:lpstr>
    </vt:vector>
  </TitlesOfParts>
  <Company>Oak Ridge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the Begin…. Personal Finance Intro ONQ</dc:title>
  <dc:creator>SysAdmin</dc:creator>
  <cp:lastModifiedBy>SysAdmin</cp:lastModifiedBy>
  <cp:revision>27</cp:revision>
  <dcterms:created xsi:type="dcterms:W3CDTF">2011-11-01T11:57:47Z</dcterms:created>
  <dcterms:modified xsi:type="dcterms:W3CDTF">2012-03-06T14:11:14Z</dcterms:modified>
</cp:coreProperties>
</file>